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60" d="100"/>
          <a:sy n="60" d="100"/>
        </p:scale>
        <p:origin x="2482" y="58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15.05.2026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15.05.2026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15.05.2026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15.05.2026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15.05.2026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343" y="1850575"/>
            <a:ext cx="1720344" cy="172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338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Comp</cp:lastModifiedBy>
  <cp:revision>32</cp:revision>
  <cp:lastPrinted>2023-08-02T12:13:29Z</cp:lastPrinted>
  <dcterms:created xsi:type="dcterms:W3CDTF">2023-08-02T11:27:24Z</dcterms:created>
  <dcterms:modified xsi:type="dcterms:W3CDTF">2026-05-15T19:47:49Z</dcterms:modified>
</cp:coreProperties>
</file>